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llaboutbirds.org/news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52d44543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52d44543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fee744ae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fee744ae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make our own field guides, we will rely on this format so people can easily find the information they are looking for. Students can use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https://www.allaboutbirds.org/news/</a:t>
            </a:r>
            <a:r>
              <a:rPr lang="en"/>
              <a:t> to search for their birds and learn this information.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52d44543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52d44543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Jamaica Bay Wildlife Refuge is a “refuge” for wildlife.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students describe what a </a:t>
            </a:r>
            <a:r>
              <a:rPr lang="en" u="sng"/>
              <a:t>refuge</a:t>
            </a:r>
            <a:r>
              <a:rPr lang="en"/>
              <a:t> 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refer back to the MTA map to show how much habitat is available for wildlife, and how much is available for humans.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52d44543e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52d44543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562 Wildlife Refuges in the United States.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Jamaica Bay Wildlife Refuge is part of the National Park Service, which means our NATION/COUNTRY protects all of these places from harm.  It also means that these places belong to everyone.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52d44543e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52d44543e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works at a National Park?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Rangers help protect not only the wildlife, but also the history and culture of a place.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QUESTION: Would any of YOU be interested in becoming a ranger?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so, you could be a ranger...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52d44543e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52d44543e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Arizona at the Grand Canyon.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Or...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52d44543e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52d44543e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be a ranger a little closer to home at the Statue of Liberty.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52d44543e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52d44543e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Florida at Dry Tortugas National Monument.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only get here by boat, and it is surrounded by coral reef.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Or...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52d44543e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52d44543e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back to our local National Area, what kinds of habitat are being protected?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52d44543e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52d44543e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field guide can be used two ways: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-If you see a bird that you don’t know the name of, you can try to find it by the drawings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-Or, if you know the name, you can flip to the back of the book and look up the bird alphabetically, and it will tell you the page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X_cIHdcHWjSSX31H3sx1N-LgRwCQu1x4/view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200" y="-454225"/>
            <a:ext cx="4560252" cy="5597724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" name="Google Shape;55;p13"/>
          <p:cNvSpPr txBox="1"/>
          <p:nvPr/>
        </p:nvSpPr>
        <p:spPr>
          <a:xfrm>
            <a:off x="5803175" y="1496550"/>
            <a:ext cx="32133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 did we go on our virtual  field trip?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 is our school?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ctrTitle"/>
          </p:nvPr>
        </p:nvSpPr>
        <p:spPr>
          <a:xfrm>
            <a:off x="311700" y="147500"/>
            <a:ext cx="8520600" cy="93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Field Guide Instructional Video </a:t>
            </a:r>
            <a:endParaRPr sz="4000"/>
          </a:p>
        </p:txBody>
      </p:sp>
      <p:pic>
        <p:nvPicPr>
          <p:cNvPr id="105" name="Google Shape;105;p22" title="Field Guid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2350" y="1340350"/>
            <a:ext cx="6219288" cy="34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7917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3974" y="152400"/>
            <a:ext cx="307301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/>
          <p:nvPr/>
        </p:nvSpPr>
        <p:spPr>
          <a:xfrm>
            <a:off x="6548950" y="349975"/>
            <a:ext cx="2533500" cy="47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Choose a bird (it can be your favorite or one you’ve just learned)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Write out the bird’s name BIG AND BOLD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Draw your bird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Draws that bird’s wing-type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Draw the bird’s habitat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Add your descriptions for each drawing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You’ve got yourself a working field guide page!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3" name="Google Shape;113;p23"/>
          <p:cNvSpPr txBox="1"/>
          <p:nvPr/>
        </p:nvSpPr>
        <p:spPr>
          <a:xfrm>
            <a:off x="6609400" y="0"/>
            <a:ext cx="241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STEPS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2274" y="463350"/>
            <a:ext cx="3238700" cy="42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3" y="0"/>
            <a:ext cx="66562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97850" y="17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The Grand Canyon</a:t>
            </a:r>
            <a:endParaRPr b="1" sz="4800"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9923"/>
            <a:ext cx="9144001" cy="2663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25550" y="-76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Statue of Liberty</a:t>
            </a:r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425" y="78745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211375" y="280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500"/>
              <a:t>Birth Home of Martin Luther King, Jr.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500" y="1008850"/>
            <a:ext cx="6348851" cy="389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 rotWithShape="1">
          <a:blip r:embed="rId3">
            <a:alphaModFix/>
          </a:blip>
          <a:srcRect b="0" l="5294" r="0" t="0"/>
          <a:stretch/>
        </p:blipFill>
        <p:spPr>
          <a:xfrm>
            <a:off x="1324538" y="0"/>
            <a:ext cx="64949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